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6858000" cy="9906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636A"/>
    <a:srgbClr val="01636E"/>
    <a:srgbClr val="FFFFFF"/>
    <a:srgbClr val="7070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4660"/>
  </p:normalViewPr>
  <p:slideViewPr>
    <p:cSldViewPr snapToGrid="0">
      <p:cViewPr varScale="1">
        <p:scale>
          <a:sx n="89" d="100"/>
          <a:sy n="89" d="100"/>
        </p:scale>
        <p:origin x="28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4F81-7A92-4D01-92C2-DBA95EF15F89}" type="datetimeFigureOut">
              <a:rPr lang="ar-SA" smtClean="0"/>
              <a:t>7 ذو القعدة، 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2BE0-FEE1-47E1-A9A1-027F330AE11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5907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4F81-7A92-4D01-92C2-DBA95EF15F89}" type="datetimeFigureOut">
              <a:rPr lang="ar-SA" smtClean="0"/>
              <a:t>7 ذو القعدة، 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2BE0-FEE1-47E1-A9A1-027F330AE11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94643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4F81-7A92-4D01-92C2-DBA95EF15F89}" type="datetimeFigureOut">
              <a:rPr lang="ar-SA" smtClean="0"/>
              <a:t>7 ذو القعدة، 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2BE0-FEE1-47E1-A9A1-027F330AE11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29282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4F81-7A92-4D01-92C2-DBA95EF15F89}" type="datetimeFigureOut">
              <a:rPr lang="ar-SA" smtClean="0"/>
              <a:t>7 ذو القعدة، 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2BE0-FEE1-47E1-A9A1-027F330AE11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8529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4F81-7A92-4D01-92C2-DBA95EF15F89}" type="datetimeFigureOut">
              <a:rPr lang="ar-SA" smtClean="0"/>
              <a:t>7 ذو القعدة، 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2BE0-FEE1-47E1-A9A1-027F330AE11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85191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4F81-7A92-4D01-92C2-DBA95EF15F89}" type="datetimeFigureOut">
              <a:rPr lang="ar-SA" smtClean="0"/>
              <a:t>7 ذو القعدة، 1443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2BE0-FEE1-47E1-A9A1-027F330AE11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01046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4F81-7A92-4D01-92C2-DBA95EF15F89}" type="datetimeFigureOut">
              <a:rPr lang="ar-SA" smtClean="0"/>
              <a:t>7 ذو القعدة، 1443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2BE0-FEE1-47E1-A9A1-027F330AE11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83054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4F81-7A92-4D01-92C2-DBA95EF15F89}" type="datetimeFigureOut">
              <a:rPr lang="ar-SA" smtClean="0"/>
              <a:t>7 ذو القعدة، 1443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2BE0-FEE1-47E1-A9A1-027F330AE11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33638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4F81-7A92-4D01-92C2-DBA95EF15F89}" type="datetimeFigureOut">
              <a:rPr lang="ar-SA" smtClean="0"/>
              <a:t>7 ذو القعدة، 1443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2BE0-FEE1-47E1-A9A1-027F330AE11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94787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4F81-7A92-4D01-92C2-DBA95EF15F89}" type="datetimeFigureOut">
              <a:rPr lang="ar-SA" smtClean="0"/>
              <a:t>7 ذو القعدة، 1443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2BE0-FEE1-47E1-A9A1-027F330AE11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84270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4F81-7A92-4D01-92C2-DBA95EF15F89}" type="datetimeFigureOut">
              <a:rPr lang="ar-SA" smtClean="0"/>
              <a:t>7 ذو القعدة، 1443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2BE0-FEE1-47E1-A9A1-027F330AE11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1630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94F81-7A92-4D01-92C2-DBA95EF15F89}" type="datetimeFigureOut">
              <a:rPr lang="ar-SA" smtClean="0"/>
              <a:t>7 ذو القعدة، 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92BE0-FEE1-47E1-A9A1-027F330AE11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22686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ربع نص 5">
            <a:extLst>
              <a:ext uri="{FF2B5EF4-FFF2-40B4-BE49-F238E27FC236}">
                <a16:creationId xmlns:a16="http://schemas.microsoft.com/office/drawing/2014/main" id="{B55758A7-AC26-477E-94EB-5526832F0CE7}"/>
              </a:ext>
            </a:extLst>
          </p:cNvPr>
          <p:cNvSpPr txBox="1"/>
          <p:nvPr/>
        </p:nvSpPr>
        <p:spPr>
          <a:xfrm>
            <a:off x="4521681" y="2569965"/>
            <a:ext cx="213517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chemeClr val="bg1"/>
                </a:solidFill>
                <a:latin typeface="GE SS Two Bold" panose="020A0503020102020204" pitchFamily="18" charset="-78"/>
                <a:ea typeface="GE SS Two Bold" panose="020A0503020102020204" pitchFamily="18" charset="-78"/>
                <a:cs typeface="GE SS Two Bold" panose="020A0503020102020204" pitchFamily="18" charset="-78"/>
              </a:rPr>
              <a:t>............</a:t>
            </a:r>
            <a:endParaRPr lang="ar-SA" sz="3200" dirty="0">
              <a:solidFill>
                <a:schemeClr val="bg1"/>
              </a:solidFill>
              <a:latin typeface="GE SS Two Bold" panose="020A0503020102020204" pitchFamily="18" charset="-78"/>
              <a:ea typeface="GE SS Two Bold" panose="020A0503020102020204" pitchFamily="18" charset="-78"/>
              <a:cs typeface="GE SS Two Bold" panose="020A0503020102020204" pitchFamily="18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D78D787F-9FB4-4203-B08B-0A41EF17088B}"/>
              </a:ext>
            </a:extLst>
          </p:cNvPr>
          <p:cNvSpPr txBox="1"/>
          <p:nvPr/>
        </p:nvSpPr>
        <p:spPr>
          <a:xfrm>
            <a:off x="895350" y="4957465"/>
            <a:ext cx="25831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solidFill>
                  <a:schemeClr val="bg1"/>
                </a:solidFill>
                <a:latin typeface="GE SS Two Bold" panose="020A0503020102020204" pitchFamily="18" charset="-78"/>
                <a:ea typeface="GE SS Two Bold" panose="020A0503020102020204" pitchFamily="18" charset="-78"/>
                <a:cs typeface="GE SS Two Bold" panose="020A0503020102020204" pitchFamily="18" charset="-78"/>
              </a:rPr>
              <a:t>لجنة المناقشة والحكم على الرسالة</a:t>
            </a: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09255561-AC52-4ECC-9E74-899D6F09B156}"/>
              </a:ext>
            </a:extLst>
          </p:cNvPr>
          <p:cNvSpPr txBox="1"/>
          <p:nvPr/>
        </p:nvSpPr>
        <p:spPr>
          <a:xfrm>
            <a:off x="931872" y="5947203"/>
            <a:ext cx="107442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SA" sz="2000" b="1" dirty="0">
                <a:solidFill>
                  <a:schemeClr val="bg1"/>
                </a:solidFill>
                <a:latin typeface="GE SS Two Bold" panose="020A0503020102020204" pitchFamily="18" charset="-78"/>
                <a:ea typeface="GE SS Two Bold" panose="020A0503020102020204" pitchFamily="18" charset="-78"/>
                <a:cs typeface="GE SS Two Bold" panose="020A0503020102020204" pitchFamily="18" charset="-78"/>
              </a:rPr>
              <a:t>مقرراً</a:t>
            </a:r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1C1CDD08-4D22-4408-8D92-18989A483821}"/>
              </a:ext>
            </a:extLst>
          </p:cNvPr>
          <p:cNvSpPr txBox="1"/>
          <p:nvPr/>
        </p:nvSpPr>
        <p:spPr>
          <a:xfrm>
            <a:off x="986418" y="6860204"/>
            <a:ext cx="107442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SA" b="1" dirty="0">
                <a:solidFill>
                  <a:schemeClr val="bg1"/>
                </a:solidFill>
                <a:latin typeface="GE SS Two Bold" panose="020A0503020102020204" pitchFamily="18" charset="-78"/>
                <a:ea typeface="GE SS Two Bold" panose="020A0503020102020204" pitchFamily="18" charset="-78"/>
                <a:cs typeface="GE SS Two Bold" panose="020A0503020102020204" pitchFamily="18" charset="-78"/>
              </a:rPr>
              <a:t>مناقشاً</a:t>
            </a:r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55582EF7-EF99-4CE6-8BEA-5170D6C9FA79}"/>
              </a:ext>
            </a:extLst>
          </p:cNvPr>
          <p:cNvSpPr txBox="1"/>
          <p:nvPr/>
        </p:nvSpPr>
        <p:spPr>
          <a:xfrm>
            <a:off x="4875222" y="731520"/>
            <a:ext cx="1982778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600" b="1" dirty="0">
                <a:solidFill>
                  <a:srgbClr val="70707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قسم علم النفس</a:t>
            </a:r>
          </a:p>
        </p:txBody>
      </p: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4E289BE8-C1EE-42AE-95F3-50EFFF2F8FA5}"/>
              </a:ext>
            </a:extLst>
          </p:cNvPr>
          <p:cNvSpPr txBox="1"/>
          <p:nvPr/>
        </p:nvSpPr>
        <p:spPr>
          <a:xfrm>
            <a:off x="3478530" y="8550668"/>
            <a:ext cx="162306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1600" dirty="0">
                <a:solidFill>
                  <a:srgbClr val="01636E"/>
                </a:solidFill>
                <a:latin typeface="GE SS Two Bold" panose="020A0503020102020204" pitchFamily="18" charset="-78"/>
                <a:ea typeface="GE SS Two Bold" panose="020A0503020102020204" pitchFamily="18" charset="-78"/>
                <a:cs typeface="GE SS Two Bold" panose="020A0503020102020204" pitchFamily="18" charset="-78"/>
              </a:rPr>
              <a:t>يوم:........</a:t>
            </a:r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3E77555D-A03E-4247-B168-046E8FA9FE17}"/>
              </a:ext>
            </a:extLst>
          </p:cNvPr>
          <p:cNvSpPr txBox="1"/>
          <p:nvPr/>
        </p:nvSpPr>
        <p:spPr>
          <a:xfrm>
            <a:off x="400050" y="8629650"/>
            <a:ext cx="198882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1600" dirty="0">
                <a:solidFill>
                  <a:srgbClr val="01636E"/>
                </a:solidFill>
                <a:latin typeface="GE SS Two Bold" panose="020A0503020102020204" pitchFamily="18" charset="-78"/>
                <a:ea typeface="GE SS Two Bold" panose="020A0503020102020204" pitchFamily="18" charset="-78"/>
                <a:cs typeface="GE SS Two Bold" panose="020A0503020102020204" pitchFamily="18" charset="-78"/>
              </a:rPr>
              <a:t>الساعة: .........</a:t>
            </a:r>
          </a:p>
        </p:txBody>
      </p:sp>
      <p:sp>
        <p:nvSpPr>
          <p:cNvPr id="19" name="مربع نص 18">
            <a:extLst>
              <a:ext uri="{FF2B5EF4-FFF2-40B4-BE49-F238E27FC236}">
                <a16:creationId xmlns:a16="http://schemas.microsoft.com/office/drawing/2014/main" id="{655E3D4B-2A85-4DCF-951E-F92382401C13}"/>
              </a:ext>
            </a:extLst>
          </p:cNvPr>
          <p:cNvSpPr txBox="1"/>
          <p:nvPr/>
        </p:nvSpPr>
        <p:spPr>
          <a:xfrm>
            <a:off x="681990" y="9184840"/>
            <a:ext cx="184023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1600" dirty="0">
                <a:solidFill>
                  <a:srgbClr val="01636E"/>
                </a:solidFill>
                <a:latin typeface="GE SS Two Bold" panose="020A0503020102020204" pitchFamily="18" charset="-78"/>
                <a:ea typeface="GE SS Two Bold" panose="020A0503020102020204" pitchFamily="18" charset="-78"/>
                <a:cs typeface="GE SS Two Bold" panose="020A0503020102020204" pitchFamily="18" charset="-78"/>
              </a:rPr>
              <a:t>القاعة .......</a:t>
            </a:r>
          </a:p>
        </p:txBody>
      </p:sp>
      <p:sp>
        <p:nvSpPr>
          <p:cNvPr id="2" name="مستطيل 1"/>
          <p:cNvSpPr/>
          <p:nvPr/>
        </p:nvSpPr>
        <p:spPr>
          <a:xfrm>
            <a:off x="986418" y="7661078"/>
            <a:ext cx="9653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SA" b="1" dirty="0">
                <a:solidFill>
                  <a:schemeClr val="bg1"/>
                </a:solidFill>
                <a:latin typeface="GE SS Two Bold" panose="020A0503020102020204" pitchFamily="18" charset="-78"/>
                <a:ea typeface="GE SS Two Bold" panose="020A0503020102020204" pitchFamily="18" charset="-78"/>
                <a:cs typeface="GE SS Two Bold" panose="020A0503020102020204" pitchFamily="18" charset="-78"/>
              </a:rPr>
              <a:t>مناقشاً</a:t>
            </a:r>
          </a:p>
        </p:txBody>
      </p:sp>
    </p:spTree>
    <p:extLst>
      <p:ext uri="{BB962C8B-B14F-4D97-AF65-F5344CB8AC3E}">
        <p14:creationId xmlns:p14="http://schemas.microsoft.com/office/powerpoint/2010/main" val="56776678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نسق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نسق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</TotalTime>
  <Words>19</Words>
  <Application>Microsoft Macintosh PowerPoint</Application>
  <PresentationFormat>A4 Paper (210x297 mm)‎</PresentationFormat>
  <Paragraphs>9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GE SS Two Bold</vt:lpstr>
      <vt:lpstr>Traditional Arabic</vt:lpstr>
      <vt:lpstr>نسق Office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aanabaty</dc:creator>
  <cp:lastModifiedBy>وجدان وديع محمد خياط</cp:lastModifiedBy>
  <cp:revision>9</cp:revision>
  <cp:lastPrinted>2022-04-20T09:56:14Z</cp:lastPrinted>
  <dcterms:created xsi:type="dcterms:W3CDTF">2022-04-19T11:10:42Z</dcterms:created>
  <dcterms:modified xsi:type="dcterms:W3CDTF">2022-06-05T22:57:26Z</dcterms:modified>
</cp:coreProperties>
</file>