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36A"/>
    <a:srgbClr val="01636E"/>
    <a:srgbClr val="FFFFFF"/>
    <a:srgbClr val="7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590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64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928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2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1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04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0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363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427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68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B55758A7-AC26-477E-94EB-5526832F0CE7}"/>
              </a:ext>
            </a:extLst>
          </p:cNvPr>
          <p:cNvSpPr txBox="1"/>
          <p:nvPr/>
        </p:nvSpPr>
        <p:spPr>
          <a:xfrm>
            <a:off x="4521681" y="2569965"/>
            <a:ext cx="21351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............</a:t>
            </a:r>
            <a:endParaRPr lang="ar-SA" sz="3200" dirty="0">
              <a:solidFill>
                <a:schemeClr val="bg1"/>
              </a:solidFill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78D787F-9FB4-4203-B08B-0A41EF17088B}"/>
              </a:ext>
            </a:extLst>
          </p:cNvPr>
          <p:cNvSpPr txBox="1"/>
          <p:nvPr/>
        </p:nvSpPr>
        <p:spPr>
          <a:xfrm>
            <a:off x="895350" y="4957465"/>
            <a:ext cx="25831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لجنة المناقشة والحكم على الرسالة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09255561-AC52-4ECC-9E74-899D6F09B156}"/>
              </a:ext>
            </a:extLst>
          </p:cNvPr>
          <p:cNvSpPr txBox="1"/>
          <p:nvPr/>
        </p:nvSpPr>
        <p:spPr>
          <a:xfrm>
            <a:off x="931872" y="5947203"/>
            <a:ext cx="10744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مقرراً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C1CDD08-4D22-4408-8D92-18989A483821}"/>
              </a:ext>
            </a:extLst>
          </p:cNvPr>
          <p:cNvSpPr txBox="1"/>
          <p:nvPr/>
        </p:nvSpPr>
        <p:spPr>
          <a:xfrm>
            <a:off x="986418" y="6860204"/>
            <a:ext cx="10744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مناقشاً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5582EF7-EF99-4CE6-8BEA-5170D6C9FA79}"/>
              </a:ext>
            </a:extLst>
          </p:cNvPr>
          <p:cNvSpPr txBox="1"/>
          <p:nvPr/>
        </p:nvSpPr>
        <p:spPr>
          <a:xfrm>
            <a:off x="4875222" y="731520"/>
            <a:ext cx="198277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>
                <a:solidFill>
                  <a:srgbClr val="70707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قسم علم النفس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4E289BE8-C1EE-42AE-95F3-50EFFF2F8FA5}"/>
              </a:ext>
            </a:extLst>
          </p:cNvPr>
          <p:cNvSpPr txBox="1"/>
          <p:nvPr/>
        </p:nvSpPr>
        <p:spPr>
          <a:xfrm>
            <a:off x="3478530" y="8550668"/>
            <a:ext cx="162306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>
                <a:solidFill>
                  <a:srgbClr val="01636E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يوم:........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E77555D-A03E-4247-B168-046E8FA9FE17}"/>
              </a:ext>
            </a:extLst>
          </p:cNvPr>
          <p:cNvSpPr txBox="1"/>
          <p:nvPr/>
        </p:nvSpPr>
        <p:spPr>
          <a:xfrm>
            <a:off x="400050" y="8629650"/>
            <a:ext cx="19888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>
                <a:solidFill>
                  <a:srgbClr val="01636E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الساعة: .........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655E3D4B-2A85-4DCF-951E-F92382401C13}"/>
              </a:ext>
            </a:extLst>
          </p:cNvPr>
          <p:cNvSpPr txBox="1"/>
          <p:nvPr/>
        </p:nvSpPr>
        <p:spPr>
          <a:xfrm>
            <a:off x="681990" y="9184840"/>
            <a:ext cx="184023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>
                <a:solidFill>
                  <a:srgbClr val="01636E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القاعة .......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986418" y="7661078"/>
            <a:ext cx="965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مناقشاً</a:t>
            </a:r>
          </a:p>
        </p:txBody>
      </p:sp>
    </p:spTree>
    <p:extLst>
      <p:ext uri="{BB962C8B-B14F-4D97-AF65-F5344CB8AC3E}">
        <p14:creationId xmlns:p14="http://schemas.microsoft.com/office/powerpoint/2010/main" val="5677667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19</Words>
  <Application>Microsoft Macintosh PowerPoint</Application>
  <PresentationFormat>A4 Paper (210x297 mm)‎</PresentationFormat>
  <Paragraphs>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 SS Two Bold</vt:lpstr>
      <vt:lpstr>Traditional Arabic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aanabaty</dc:creator>
  <cp:lastModifiedBy>وجدان وديع محمد خياط</cp:lastModifiedBy>
  <cp:revision>9</cp:revision>
  <cp:lastPrinted>2022-04-20T09:56:14Z</cp:lastPrinted>
  <dcterms:created xsi:type="dcterms:W3CDTF">2022-04-19T11:10:42Z</dcterms:created>
  <dcterms:modified xsi:type="dcterms:W3CDTF">2022-06-05T22:57:26Z</dcterms:modified>
</cp:coreProperties>
</file>